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273" autoAdjust="0"/>
  </p:normalViewPr>
  <p:slideViewPr>
    <p:cSldViewPr snapToGrid="0">
      <p:cViewPr varScale="1">
        <p:scale>
          <a:sx n="100" d="100"/>
          <a:sy n="100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E96E-41F7-40C5-8419-297958CC00FA}" type="datetimeFigureOut">
              <a:rPr lang="tr-TR" smtClean="0"/>
              <a:t>10/30/2013</a:t>
            </a:fld>
            <a:endParaRPr lang="tr-TR"/>
          </a:p>
        </p:txBody>
      </p:sp>
      <p:sp>
        <p:nvSpPr>
          <p:cNvPr id="4" name="Slayt Resim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lar Yer Tutuc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99B8-B6B4-4561-A3CD-BBCDAB9FC9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328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lar Yer Tutuc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ayt Numarası Yer Tutuc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99B8-B6B4-4561-A3CD-BBCDAB9FC9D9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764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0518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061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212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340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375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528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55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496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Resim Yer Tutucusu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Click icon to add picture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554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730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180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8F51-09EC-435C-A3BA-64A766E099C0}" type="datetimeFigureOut">
              <a:rPr lang="tr-TR" smtClean="0"/>
              <a:t>30.10.2013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95586-F03A-48D1-94DF-16B239DF4F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413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26011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</Words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Arial</vt:lpstr>
      <vt:lpstr>Office Theme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</cp:coreProperties>
</file>