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9273" autoAdjust="0"/>
  </p:normalViewPr>
  <p:slideViewPr>
    <p:cSldViewPr snapToGrid="0">
      <p:cViewPr varScale="1">
        <p:scale>
          <a:sx n="100" d="100"/>
          <a:sy n="100" d="100"/>
        </p:scale>
        <p:origin x="3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2E96E-41F7-40C5-8419-297958CC00FA}" type="datetimeFigureOut">
              <a:rPr lang="pl-PL" smtClean="0"/>
              <a:t>10/30/2013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atki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999B8-B6B4-4561-A3CD-BBCDAB9FC9D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3286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atki Symbol zastępcz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99B8-B6B4-4561-A3CD-BBCDAB9FC9D9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7644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pl-PL" smtClean="0"/>
              <a:t>30.10.2013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0518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pl-PL" smtClean="0"/>
              <a:t>30.10.2013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061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pl-PL" smtClean="0"/>
              <a:t>30.10.2013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212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pl-PL" smtClean="0"/>
              <a:t>30.10.2013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340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pl-PL" smtClean="0"/>
              <a:t>30.10.2013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3759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pl-PL" smtClean="0"/>
              <a:t>30.10.2013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528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pl-PL" smtClean="0"/>
              <a:t>30.10.2013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559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pl-PL" smtClean="0"/>
              <a:t>30.10.2013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496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obrazu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Click icon to add picture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pl-PL" smtClean="0"/>
              <a:t>30.10.2013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554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pl-PL" smtClean="0"/>
              <a:t>30.10.2013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730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pl-PL" smtClean="0"/>
              <a:t>30.10.2013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180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8F51-09EC-435C-A3BA-64A766E099C0}" type="datetimeFigureOut">
              <a:rPr lang="pl-PL" smtClean="0"/>
              <a:t>30.10.2013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95586-F03A-48D1-94DF-16B239DF4FB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413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6011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</Words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Arial</vt:lpstr>
      <vt:lpstr>Office Theme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</cp:revision>
  <dcterms:created xsi:type="dcterms:W3CDTF">2012-12-03T06:56:55Z</dcterms:created>
  <dcterms:modified xsi:type="dcterms:W3CDTF">2013-10-30T14:12:17Z</dcterms:modified>
</cp:coreProperties>
</file>